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9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52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0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2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43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1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04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91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73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3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88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2F5BD-3876-4C83-B7F9-3FE590DCF4E2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3C927-3E51-480B-A9FF-494E8A7B6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1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5" Type="http://schemas.openxmlformats.org/officeDocument/2006/relationships/image" Target="../media/image10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66932" y="3695862"/>
            <a:ext cx="3357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Century Gothic" panose="020B0502020202020204" pitchFamily="34" charset="0"/>
              </a:rPr>
              <a:t>Anti-bullying Strategy</a:t>
            </a:r>
            <a:endParaRPr lang="en-GB" b="1" u="sng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689" y="4064037"/>
            <a:ext cx="1857634" cy="18195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39437" y="5388478"/>
            <a:ext cx="2063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anose="020B0502020202020204" pitchFamily="34" charset="0"/>
              </a:rPr>
              <a:t>Choose Respect</a:t>
            </a:r>
            <a:endParaRPr lang="en-GB" sz="16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67140" y="484778"/>
            <a:ext cx="37814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eestyle Script" panose="030804020302050B0404" pitchFamily="66" charset="0"/>
              </a:rPr>
              <a:t>Gather Data/Feedback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eestyle Script" panose="030804020302050B0404" pitchFamily="66" charset="0"/>
              </a:rPr>
              <a:t>Questionnaires to Pupils/Parents/Staff/Partners</a:t>
            </a:r>
            <a:r>
              <a:rPr lang="en-GB" sz="2800" dirty="0" smtClean="0">
                <a:latin typeface="Freestyle Script" panose="030804020302050B0404" pitchFamily="66" charset="0"/>
              </a:rPr>
              <a:t> throughout the year</a:t>
            </a:r>
          </a:p>
          <a:p>
            <a:r>
              <a:rPr lang="en-US" sz="2800" dirty="0" smtClean="0">
                <a:latin typeface="Freestyle Script" panose="030804020302050B0404" pitchFamily="66" charset="0"/>
              </a:rPr>
              <a:t>Recording within our Anti-bullying and Equalities log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Freestyle Script" panose="030804020302050B0404" pitchFamily="66" charset="0"/>
              </a:rPr>
              <a:t>Analysing</a:t>
            </a:r>
            <a:r>
              <a:rPr lang="en-US" sz="2800" dirty="0" smtClean="0">
                <a:latin typeface="Freestyle Script" panose="030804020302050B0404" pitchFamily="66" charset="0"/>
              </a:rPr>
              <a:t> our records</a:t>
            </a:r>
          </a:p>
        </p:txBody>
      </p:sp>
      <p:sp>
        <p:nvSpPr>
          <p:cNvPr id="11" name="AutoShape 2" descr="Image result for mvp education scotla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198548" y="1579542"/>
            <a:ext cx="329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eestyle Script" panose="030804020302050B0404" pitchFamily="66" charset="0"/>
              </a:rPr>
              <a:t>MVP Training – Peer mentoring</a:t>
            </a:r>
            <a:endParaRPr lang="en-GB" sz="2800" dirty="0">
              <a:latin typeface="Freestyle Script" panose="030804020302050B04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072" y="300446"/>
            <a:ext cx="2521854" cy="12790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55" r="98182">
                        <a14:foregroundMark x1="88182" y1="78182" x2="88182" y2="78182"/>
                        <a14:foregroundMark x1="89545" y1="90909" x2="89545" y2="9090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591196" y="339688"/>
            <a:ext cx="1352634" cy="135263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122689" y="5927908"/>
            <a:ext cx="198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eestyle Script" panose="030804020302050B0404" pitchFamily="66" charset="0"/>
              </a:rPr>
              <a:t>Anti-bullying theme 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99" y="2481172"/>
            <a:ext cx="1167223" cy="1286034"/>
          </a:xfrm>
          <a:prstGeom prst="rect">
            <a:avLst/>
          </a:prstGeom>
        </p:spPr>
      </p:pic>
      <p:grpSp>
        <p:nvGrpSpPr>
          <p:cNvPr id="40" name="Group 39"/>
          <p:cNvGrpSpPr/>
          <p:nvPr/>
        </p:nvGrpSpPr>
        <p:grpSpPr>
          <a:xfrm>
            <a:off x="781811" y="829732"/>
            <a:ext cx="2947189" cy="2390502"/>
            <a:chOff x="553657" y="239095"/>
            <a:chExt cx="2947189" cy="2390502"/>
          </a:xfrm>
        </p:grpSpPr>
        <p:sp>
          <p:nvSpPr>
            <p:cNvPr id="5" name="TextBox 4"/>
            <p:cNvSpPr txBox="1"/>
            <p:nvPr/>
          </p:nvSpPr>
          <p:spPr>
            <a:xfrm>
              <a:off x="637489" y="1913351"/>
              <a:ext cx="27671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eestyle Script" panose="030804020302050B0404" pitchFamily="66" charset="0"/>
                </a:rPr>
                <a:t>S5/6 Buddies for S1 pupils</a:t>
              </a:r>
              <a:endParaRPr lang="en-GB" sz="2800" dirty="0">
                <a:latin typeface="Freestyle Script" panose="030804020302050B0404" pitchFamily="66" charset="0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6859" y="339635"/>
              <a:ext cx="2091546" cy="1582144"/>
            </a:xfrm>
            <a:prstGeom prst="rect">
              <a:avLst/>
            </a:prstGeom>
          </p:spPr>
        </p:pic>
        <p:sp>
          <p:nvSpPr>
            <p:cNvPr id="18" name="Rounded Rectangular Callout 17"/>
            <p:cNvSpPr/>
            <p:nvPr/>
          </p:nvSpPr>
          <p:spPr>
            <a:xfrm>
              <a:off x="553657" y="239095"/>
              <a:ext cx="2947189" cy="2390502"/>
            </a:xfrm>
            <a:prstGeom prst="wedgeRoundRectCallout">
              <a:avLst>
                <a:gd name="adj1" fmla="val 48309"/>
                <a:gd name="adj2" fmla="val 66573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4126406" y="171178"/>
            <a:ext cx="3366068" cy="1915209"/>
          </a:xfrm>
          <a:prstGeom prst="wedgeRoundRectCallout">
            <a:avLst>
              <a:gd name="adj1" fmla="val 17824"/>
              <a:gd name="adj2" fmla="val 7114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]</a:t>
            </a:r>
            <a:endParaRPr lang="en-GB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7692967" y="300446"/>
            <a:ext cx="4209919" cy="3507470"/>
          </a:xfrm>
          <a:prstGeom prst="wedgeRoundRectCallout">
            <a:avLst>
              <a:gd name="adj1" fmla="val -66438"/>
              <a:gd name="adj2" fmla="val 4450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]</a:t>
            </a:r>
            <a:endParaRPr lang="en-GB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7867140" y="4016421"/>
            <a:ext cx="2377440" cy="2409222"/>
          </a:xfrm>
          <a:prstGeom prst="wedgeRoundRectCallout">
            <a:avLst>
              <a:gd name="adj1" fmla="val -93828"/>
              <a:gd name="adj2" fmla="val -3719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9" name="Group 38"/>
          <p:cNvGrpSpPr/>
          <p:nvPr/>
        </p:nvGrpSpPr>
        <p:grpSpPr>
          <a:xfrm>
            <a:off x="497482" y="3807916"/>
            <a:ext cx="3042907" cy="2390502"/>
            <a:chOff x="222285" y="3386258"/>
            <a:chExt cx="3042907" cy="2390502"/>
          </a:xfrm>
        </p:grpSpPr>
        <p:sp>
          <p:nvSpPr>
            <p:cNvPr id="25" name="TextBox 24"/>
            <p:cNvSpPr txBox="1"/>
            <p:nvPr/>
          </p:nvSpPr>
          <p:spPr>
            <a:xfrm>
              <a:off x="832452" y="5221309"/>
              <a:ext cx="18100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eestyle Script" panose="030804020302050B0404" pitchFamily="66" charset="0"/>
                </a:rPr>
                <a:t>House Assemblies</a:t>
              </a:r>
              <a:endParaRPr lang="en-GB" sz="2800" dirty="0">
                <a:latin typeface="Freestyle Script" panose="030804020302050B0404" pitchFamily="66" charset="0"/>
              </a:endParaRPr>
            </a:p>
          </p:txBody>
        </p:sp>
        <p:sp>
          <p:nvSpPr>
            <p:cNvPr id="26" name="Rounded Rectangular Callout 25"/>
            <p:cNvSpPr/>
            <p:nvPr/>
          </p:nvSpPr>
          <p:spPr>
            <a:xfrm>
              <a:off x="222285" y="3386258"/>
              <a:ext cx="2947189" cy="2390502"/>
            </a:xfrm>
            <a:prstGeom prst="wedgeRoundRectCallout">
              <a:avLst>
                <a:gd name="adj1" fmla="val 64159"/>
                <a:gd name="adj2" fmla="val -26561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AutoShape 6"/>
            <p:cNvSpPr>
              <a:spLocks noChangeArrowheads="1"/>
            </p:cNvSpPr>
            <p:nvPr/>
          </p:nvSpPr>
          <p:spPr bwMode="auto">
            <a:xfrm>
              <a:off x="1273205" y="3452712"/>
              <a:ext cx="882000" cy="903600"/>
            </a:xfrm>
            <a:prstGeom prst="upArrow">
              <a:avLst>
                <a:gd name="adj1" fmla="val 80157"/>
                <a:gd name="adj2" fmla="val 26449"/>
              </a:avLst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" name="AutoShape 6"/>
            <p:cNvSpPr>
              <a:spLocks noChangeArrowheads="1"/>
            </p:cNvSpPr>
            <p:nvPr/>
          </p:nvSpPr>
          <p:spPr bwMode="auto">
            <a:xfrm>
              <a:off x="2229624" y="3465319"/>
              <a:ext cx="882000" cy="903600"/>
            </a:xfrm>
            <a:prstGeom prst="upArrow">
              <a:avLst>
                <a:gd name="adj1" fmla="val 80157"/>
                <a:gd name="adj2" fmla="val 26449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" name="AutoShape 6"/>
            <p:cNvSpPr>
              <a:spLocks noChangeArrowheads="1"/>
            </p:cNvSpPr>
            <p:nvPr/>
          </p:nvSpPr>
          <p:spPr bwMode="auto">
            <a:xfrm>
              <a:off x="345637" y="3451814"/>
              <a:ext cx="882017" cy="904498"/>
            </a:xfrm>
            <a:prstGeom prst="upArrow">
              <a:avLst>
                <a:gd name="adj1" fmla="val 80157"/>
                <a:gd name="adj2" fmla="val 26449"/>
              </a:avLst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24" name="Content Placeholder 6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9983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952" y="4368919"/>
              <a:ext cx="463068" cy="820159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519" b="100000" l="192" r="100000">
                          <a14:foregroundMark x1="57280" y1="83910" x2="57280" y2="83910"/>
                          <a14:foregroundMark x1="52874" y1="74048" x2="52874" y2="74048"/>
                          <a14:foregroundMark x1="63410" y1="76471" x2="63410" y2="76471"/>
                          <a14:foregroundMark x1="67816" y1="88235" x2="67816" y2="88235"/>
                          <a14:foregroundMark x1="60920" y1="97751" x2="60920" y2="97751"/>
                          <a14:foregroundMark x1="58429" y1="95675" x2="58429" y2="95675"/>
                          <a14:foregroundMark x1="45977" y1="94118" x2="45977" y2="94118"/>
                          <a14:foregroundMark x1="39080" y1="24048" x2="39080" y2="24048"/>
                          <a14:foregroundMark x1="53448" y1="24048" x2="53448" y2="24048"/>
                          <a14:foregroundMark x1="54981" y1="37889" x2="54981" y2="37889"/>
                          <a14:foregroundMark x1="44253" y1="37889" x2="44253" y2="37889"/>
                          <a14:foregroundMark x1="49425" y1="31315" x2="49425" y2="31315"/>
                          <a14:foregroundMark x1="50000" y1="39446" x2="50000" y2="39446"/>
                          <a14:foregroundMark x1="48467" y1="58304" x2="48467" y2="58304"/>
                          <a14:foregroundMark x1="55556" y1="65744" x2="55556" y2="65744"/>
                          <a14:foregroundMark x1="44061" y1="69377" x2="44061" y2="69377"/>
                          <a14:foregroundMark x1="44253" y1="68685" x2="44253" y2="67647"/>
                          <a14:foregroundMark x1="44253" y1="66263" x2="44253" y2="65052"/>
                          <a14:foregroundMark x1="44061" y1="60727" x2="44061" y2="59862"/>
                          <a14:foregroundMark x1="44061" y1="59516" x2="44061" y2="58651"/>
                          <a14:foregroundMark x1="44061" y1="58304" x2="44061" y2="58304"/>
                          <a14:foregroundMark x1="45019" y1="57266" x2="45019" y2="57266"/>
                          <a14:foregroundMark x1="47701" y1="55536" x2="49234" y2="55363"/>
                          <a14:foregroundMark x1="53640" y1="55190" x2="53640" y2="55190"/>
                          <a14:foregroundMark x1="41188" y1="34083" x2="41188" y2="34083"/>
                          <a14:foregroundMark x1="41188" y1="34083" x2="41188" y2="34083"/>
                          <a14:foregroundMark x1="41188" y1="34083" x2="41188" y2="34083"/>
                          <a14:foregroundMark x1="41954" y1="33737" x2="41954" y2="33737"/>
                          <a14:foregroundMark x1="43103" y1="33737" x2="43103" y2="33737"/>
                          <a14:backgroundMark x1="73563" y1="95156" x2="73563" y2="95156"/>
                          <a14:backgroundMark x1="95785" y1="96367" x2="95785" y2="96367"/>
                          <a14:backgroundMark x1="30843" y1="96713" x2="30843" y2="96713"/>
                          <a14:backgroundMark x1="3640" y1="96713" x2="3640" y2="96713"/>
                          <a14:backgroundMark x1="11877" y1="60035" x2="11877" y2="60035"/>
                          <a14:backgroundMark x1="13410" y1="15052" x2="13410" y2="15052"/>
                          <a14:backgroundMark x1="86398" y1="10554" x2="86398" y2="10554"/>
                          <a14:backgroundMark x1="39464" y1="3979" x2="39464" y2="3979"/>
                          <a14:backgroundMark x1="54406" y1="3633" x2="54406" y2="3633"/>
                          <a14:backgroundMark x1="85632" y1="56055" x2="85632" y2="56055"/>
                          <a14:backgroundMark x1="81992" y1="31834" x2="81992" y2="318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1970" y="4356312"/>
              <a:ext cx="605031" cy="67001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100000" l="0" r="8993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4683" y="4371919"/>
              <a:ext cx="542560" cy="661606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359417" y="4064899"/>
              <a:ext cx="8951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>
                  <a:latin typeface="Century Gothic" panose="020B0502020202020204" pitchFamily="34" charset="0"/>
                </a:rPr>
                <a:t>Bengullion</a:t>
              </a:r>
              <a:endParaRPr lang="en-GB" sz="105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 Box 10"/>
            <p:cNvSpPr txBox="1">
              <a:spLocks noChangeArrowheads="1"/>
            </p:cNvSpPr>
            <p:nvPr/>
          </p:nvSpPr>
          <p:spPr bwMode="auto">
            <a:xfrm>
              <a:off x="1257225" y="4078587"/>
              <a:ext cx="916259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050" dirty="0" smtClean="0">
                  <a:latin typeface="Century Gothic" panose="020B0502020202020204" pitchFamily="34" charset="0"/>
                </a:rPr>
                <a:t>Kilbrannan</a:t>
              </a:r>
              <a:endParaRPr lang="en-US" altLang="en-US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2073695" y="4099936"/>
              <a:ext cx="1191497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800" dirty="0" smtClean="0">
                  <a:latin typeface="Century Gothic" panose="020B0502020202020204" pitchFamily="34" charset="0"/>
                </a:rPr>
                <a:t>Knockscalbert</a:t>
              </a:r>
              <a:endParaRPr lang="en-US" altLang="en-US" sz="8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126406" y="4878809"/>
            <a:ext cx="24086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eestyle Script" panose="030804020302050B0404" pitchFamily="66" charset="0"/>
              </a:rPr>
              <a:t>Pupil Leadership Team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eestyle Script" panose="030804020302050B0404" pitchFamily="66" charset="0"/>
              </a:rPr>
              <a:t>School Captains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eestyle Script" panose="030804020302050B0404" pitchFamily="66" charset="0"/>
              </a:rPr>
              <a:t>Vice Captains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Freestyle Script" panose="030804020302050B0404" pitchFamily="66" charset="0"/>
              </a:rPr>
              <a:t>Sports Captains</a:t>
            </a:r>
            <a:endParaRPr lang="en-GB" sz="2800" dirty="0">
              <a:latin typeface="Freestyle Script" panose="030804020302050B0404" pitchFamily="66" charset="0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4061499" y="4306694"/>
            <a:ext cx="3366068" cy="2387997"/>
          </a:xfrm>
          <a:custGeom>
            <a:avLst/>
            <a:gdLst>
              <a:gd name="connsiteX0" fmla="*/ 0 w 3366068"/>
              <a:gd name="connsiteY0" fmla="*/ 319208 h 1915209"/>
              <a:gd name="connsiteX1" fmla="*/ 319208 w 3366068"/>
              <a:gd name="connsiteY1" fmla="*/ 0 h 1915209"/>
              <a:gd name="connsiteX2" fmla="*/ 561011 w 3366068"/>
              <a:gd name="connsiteY2" fmla="*/ 0 h 1915209"/>
              <a:gd name="connsiteX3" fmla="*/ 1537553 w 3366068"/>
              <a:gd name="connsiteY3" fmla="*/ -472788 h 1915209"/>
              <a:gd name="connsiteX4" fmla="*/ 1402528 w 3366068"/>
              <a:gd name="connsiteY4" fmla="*/ 0 h 1915209"/>
              <a:gd name="connsiteX5" fmla="*/ 3046860 w 3366068"/>
              <a:gd name="connsiteY5" fmla="*/ 0 h 1915209"/>
              <a:gd name="connsiteX6" fmla="*/ 3366068 w 3366068"/>
              <a:gd name="connsiteY6" fmla="*/ 319208 h 1915209"/>
              <a:gd name="connsiteX7" fmla="*/ 3366068 w 3366068"/>
              <a:gd name="connsiteY7" fmla="*/ 319202 h 1915209"/>
              <a:gd name="connsiteX8" fmla="*/ 3366068 w 3366068"/>
              <a:gd name="connsiteY8" fmla="*/ 319202 h 1915209"/>
              <a:gd name="connsiteX9" fmla="*/ 3366068 w 3366068"/>
              <a:gd name="connsiteY9" fmla="*/ 798004 h 1915209"/>
              <a:gd name="connsiteX10" fmla="*/ 3366068 w 3366068"/>
              <a:gd name="connsiteY10" fmla="*/ 1596001 h 1915209"/>
              <a:gd name="connsiteX11" fmla="*/ 3046860 w 3366068"/>
              <a:gd name="connsiteY11" fmla="*/ 1915209 h 1915209"/>
              <a:gd name="connsiteX12" fmla="*/ 1402528 w 3366068"/>
              <a:gd name="connsiteY12" fmla="*/ 1915209 h 1915209"/>
              <a:gd name="connsiteX13" fmla="*/ 561011 w 3366068"/>
              <a:gd name="connsiteY13" fmla="*/ 1915209 h 1915209"/>
              <a:gd name="connsiteX14" fmla="*/ 561011 w 3366068"/>
              <a:gd name="connsiteY14" fmla="*/ 1915209 h 1915209"/>
              <a:gd name="connsiteX15" fmla="*/ 319208 w 3366068"/>
              <a:gd name="connsiteY15" fmla="*/ 1915209 h 1915209"/>
              <a:gd name="connsiteX16" fmla="*/ 0 w 3366068"/>
              <a:gd name="connsiteY16" fmla="*/ 1596001 h 1915209"/>
              <a:gd name="connsiteX17" fmla="*/ 0 w 3366068"/>
              <a:gd name="connsiteY17" fmla="*/ 798004 h 1915209"/>
              <a:gd name="connsiteX18" fmla="*/ 0 w 3366068"/>
              <a:gd name="connsiteY18" fmla="*/ 319202 h 1915209"/>
              <a:gd name="connsiteX19" fmla="*/ 0 w 3366068"/>
              <a:gd name="connsiteY19" fmla="*/ 319202 h 1915209"/>
              <a:gd name="connsiteX20" fmla="*/ 0 w 3366068"/>
              <a:gd name="connsiteY20" fmla="*/ 319208 h 1915209"/>
              <a:gd name="connsiteX0" fmla="*/ 0 w 3366068"/>
              <a:gd name="connsiteY0" fmla="*/ 791996 h 2387997"/>
              <a:gd name="connsiteX1" fmla="*/ 319208 w 3366068"/>
              <a:gd name="connsiteY1" fmla="*/ 472788 h 2387997"/>
              <a:gd name="connsiteX2" fmla="*/ 561011 w 3366068"/>
              <a:gd name="connsiteY2" fmla="*/ 472788 h 2387997"/>
              <a:gd name="connsiteX3" fmla="*/ 1537553 w 3366068"/>
              <a:gd name="connsiteY3" fmla="*/ 0 h 2387997"/>
              <a:gd name="connsiteX4" fmla="*/ 2038632 w 3366068"/>
              <a:gd name="connsiteY4" fmla="*/ 472788 h 2387997"/>
              <a:gd name="connsiteX5" fmla="*/ 3046860 w 3366068"/>
              <a:gd name="connsiteY5" fmla="*/ 472788 h 2387997"/>
              <a:gd name="connsiteX6" fmla="*/ 3366068 w 3366068"/>
              <a:gd name="connsiteY6" fmla="*/ 791996 h 2387997"/>
              <a:gd name="connsiteX7" fmla="*/ 3366068 w 3366068"/>
              <a:gd name="connsiteY7" fmla="*/ 791990 h 2387997"/>
              <a:gd name="connsiteX8" fmla="*/ 3366068 w 3366068"/>
              <a:gd name="connsiteY8" fmla="*/ 791990 h 2387997"/>
              <a:gd name="connsiteX9" fmla="*/ 3366068 w 3366068"/>
              <a:gd name="connsiteY9" fmla="*/ 1270792 h 2387997"/>
              <a:gd name="connsiteX10" fmla="*/ 3366068 w 3366068"/>
              <a:gd name="connsiteY10" fmla="*/ 2068789 h 2387997"/>
              <a:gd name="connsiteX11" fmla="*/ 3046860 w 3366068"/>
              <a:gd name="connsiteY11" fmla="*/ 2387997 h 2387997"/>
              <a:gd name="connsiteX12" fmla="*/ 1402528 w 3366068"/>
              <a:gd name="connsiteY12" fmla="*/ 2387997 h 2387997"/>
              <a:gd name="connsiteX13" fmla="*/ 561011 w 3366068"/>
              <a:gd name="connsiteY13" fmla="*/ 2387997 h 2387997"/>
              <a:gd name="connsiteX14" fmla="*/ 561011 w 3366068"/>
              <a:gd name="connsiteY14" fmla="*/ 2387997 h 2387997"/>
              <a:gd name="connsiteX15" fmla="*/ 319208 w 3366068"/>
              <a:gd name="connsiteY15" fmla="*/ 2387997 h 2387997"/>
              <a:gd name="connsiteX16" fmla="*/ 0 w 3366068"/>
              <a:gd name="connsiteY16" fmla="*/ 2068789 h 2387997"/>
              <a:gd name="connsiteX17" fmla="*/ 0 w 3366068"/>
              <a:gd name="connsiteY17" fmla="*/ 1270792 h 2387997"/>
              <a:gd name="connsiteX18" fmla="*/ 0 w 3366068"/>
              <a:gd name="connsiteY18" fmla="*/ 791990 h 2387997"/>
              <a:gd name="connsiteX19" fmla="*/ 0 w 3366068"/>
              <a:gd name="connsiteY19" fmla="*/ 791990 h 2387997"/>
              <a:gd name="connsiteX20" fmla="*/ 0 w 3366068"/>
              <a:gd name="connsiteY20" fmla="*/ 791996 h 2387997"/>
              <a:gd name="connsiteX0" fmla="*/ 0 w 3366068"/>
              <a:gd name="connsiteY0" fmla="*/ 791996 h 2387997"/>
              <a:gd name="connsiteX1" fmla="*/ 319208 w 3366068"/>
              <a:gd name="connsiteY1" fmla="*/ 472788 h 2387997"/>
              <a:gd name="connsiteX2" fmla="*/ 1475411 w 3366068"/>
              <a:gd name="connsiteY2" fmla="*/ 472788 h 2387997"/>
              <a:gd name="connsiteX3" fmla="*/ 1537553 w 3366068"/>
              <a:gd name="connsiteY3" fmla="*/ 0 h 2387997"/>
              <a:gd name="connsiteX4" fmla="*/ 2038632 w 3366068"/>
              <a:gd name="connsiteY4" fmla="*/ 472788 h 2387997"/>
              <a:gd name="connsiteX5" fmla="*/ 3046860 w 3366068"/>
              <a:gd name="connsiteY5" fmla="*/ 472788 h 2387997"/>
              <a:gd name="connsiteX6" fmla="*/ 3366068 w 3366068"/>
              <a:gd name="connsiteY6" fmla="*/ 791996 h 2387997"/>
              <a:gd name="connsiteX7" fmla="*/ 3366068 w 3366068"/>
              <a:gd name="connsiteY7" fmla="*/ 791990 h 2387997"/>
              <a:gd name="connsiteX8" fmla="*/ 3366068 w 3366068"/>
              <a:gd name="connsiteY8" fmla="*/ 791990 h 2387997"/>
              <a:gd name="connsiteX9" fmla="*/ 3366068 w 3366068"/>
              <a:gd name="connsiteY9" fmla="*/ 1270792 h 2387997"/>
              <a:gd name="connsiteX10" fmla="*/ 3366068 w 3366068"/>
              <a:gd name="connsiteY10" fmla="*/ 2068789 h 2387997"/>
              <a:gd name="connsiteX11" fmla="*/ 3046860 w 3366068"/>
              <a:gd name="connsiteY11" fmla="*/ 2387997 h 2387997"/>
              <a:gd name="connsiteX12" fmla="*/ 1402528 w 3366068"/>
              <a:gd name="connsiteY12" fmla="*/ 2387997 h 2387997"/>
              <a:gd name="connsiteX13" fmla="*/ 561011 w 3366068"/>
              <a:gd name="connsiteY13" fmla="*/ 2387997 h 2387997"/>
              <a:gd name="connsiteX14" fmla="*/ 561011 w 3366068"/>
              <a:gd name="connsiteY14" fmla="*/ 2387997 h 2387997"/>
              <a:gd name="connsiteX15" fmla="*/ 319208 w 3366068"/>
              <a:gd name="connsiteY15" fmla="*/ 2387997 h 2387997"/>
              <a:gd name="connsiteX16" fmla="*/ 0 w 3366068"/>
              <a:gd name="connsiteY16" fmla="*/ 2068789 h 2387997"/>
              <a:gd name="connsiteX17" fmla="*/ 0 w 3366068"/>
              <a:gd name="connsiteY17" fmla="*/ 1270792 h 2387997"/>
              <a:gd name="connsiteX18" fmla="*/ 0 w 3366068"/>
              <a:gd name="connsiteY18" fmla="*/ 791990 h 2387997"/>
              <a:gd name="connsiteX19" fmla="*/ 0 w 3366068"/>
              <a:gd name="connsiteY19" fmla="*/ 791990 h 2387997"/>
              <a:gd name="connsiteX20" fmla="*/ 0 w 3366068"/>
              <a:gd name="connsiteY20" fmla="*/ 791996 h 238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366068" h="2387997">
                <a:moveTo>
                  <a:pt x="0" y="791996"/>
                </a:moveTo>
                <a:cubicBezTo>
                  <a:pt x="0" y="615702"/>
                  <a:pt x="142914" y="472788"/>
                  <a:pt x="319208" y="472788"/>
                </a:cubicBezTo>
                <a:lnTo>
                  <a:pt x="1475411" y="472788"/>
                </a:lnTo>
                <a:lnTo>
                  <a:pt x="1537553" y="0"/>
                </a:lnTo>
                <a:lnTo>
                  <a:pt x="2038632" y="472788"/>
                </a:lnTo>
                <a:lnTo>
                  <a:pt x="3046860" y="472788"/>
                </a:lnTo>
                <a:cubicBezTo>
                  <a:pt x="3223154" y="472788"/>
                  <a:pt x="3366068" y="615702"/>
                  <a:pt x="3366068" y="791996"/>
                </a:cubicBezTo>
                <a:lnTo>
                  <a:pt x="3366068" y="791990"/>
                </a:lnTo>
                <a:lnTo>
                  <a:pt x="3366068" y="791990"/>
                </a:lnTo>
                <a:lnTo>
                  <a:pt x="3366068" y="1270792"/>
                </a:lnTo>
                <a:lnTo>
                  <a:pt x="3366068" y="2068789"/>
                </a:lnTo>
                <a:cubicBezTo>
                  <a:pt x="3366068" y="2245083"/>
                  <a:pt x="3223154" y="2387997"/>
                  <a:pt x="3046860" y="2387997"/>
                </a:cubicBezTo>
                <a:lnTo>
                  <a:pt x="1402528" y="2387997"/>
                </a:lnTo>
                <a:lnTo>
                  <a:pt x="561011" y="2387997"/>
                </a:lnTo>
                <a:lnTo>
                  <a:pt x="561011" y="2387997"/>
                </a:lnTo>
                <a:lnTo>
                  <a:pt x="319208" y="2387997"/>
                </a:lnTo>
                <a:cubicBezTo>
                  <a:pt x="142914" y="2387997"/>
                  <a:pt x="0" y="2245083"/>
                  <a:pt x="0" y="2068789"/>
                </a:cubicBezTo>
                <a:lnTo>
                  <a:pt x="0" y="1270792"/>
                </a:lnTo>
                <a:lnTo>
                  <a:pt x="0" y="791990"/>
                </a:lnTo>
                <a:lnTo>
                  <a:pt x="0" y="791990"/>
                </a:lnTo>
                <a:lnTo>
                  <a:pt x="0" y="791996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]</a:t>
            </a:r>
            <a:endParaRPr lang="en-GB" dirty="0"/>
          </a:p>
        </p:txBody>
      </p:sp>
      <p:pic>
        <p:nvPicPr>
          <p:cNvPr id="1027" name="Picture 3" descr="See the source image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867" y="5488425"/>
            <a:ext cx="1110953" cy="111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CGS Badge minus background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3091">
            <a:off x="7063120" y="5855836"/>
            <a:ext cx="86967" cy="9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2" name="Picture 9" descr="CGS Badge minus backgroun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4248">
            <a:off x="6316366" y="5854591"/>
            <a:ext cx="77540" cy="8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7" name="Rounded Rectangle 36"/>
          <p:cNvSpPr/>
          <p:nvPr/>
        </p:nvSpPr>
        <p:spPr>
          <a:xfrm>
            <a:off x="104444" y="68240"/>
            <a:ext cx="11952267" cy="6749283"/>
          </a:xfrm>
          <a:prstGeom prst="roundRect">
            <a:avLst>
              <a:gd name="adj" fmla="val 235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119" y="6223830"/>
            <a:ext cx="1676437" cy="46529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23" y="160242"/>
            <a:ext cx="1676437" cy="46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Freestyle Script</vt:lpstr>
      <vt:lpstr>Office Theme</vt:lpstr>
      <vt:lpstr>PowerPoint Presentation</vt:lpstr>
    </vt:vector>
  </TitlesOfParts>
  <Company>Campbeltown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fletcher, kim</dc:creator>
  <cp:lastModifiedBy>fletcher, kim</cp:lastModifiedBy>
  <cp:revision>8</cp:revision>
  <dcterms:created xsi:type="dcterms:W3CDTF">2024-08-18T15:22:22Z</dcterms:created>
  <dcterms:modified xsi:type="dcterms:W3CDTF">2024-08-22T12:54:49Z</dcterms:modified>
</cp:coreProperties>
</file>